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B060603050402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745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Banking Activity Simulation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comprehensive full-stack banking system developed during Infosys Springboard Virtual Internship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54442" y="417790"/>
            <a:ext cx="4070509" cy="411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Learning Outcomes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3677245" y="1947148"/>
            <a:ext cx="1618178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100%</a:t>
            </a:r>
            <a:endParaRPr lang="en-US" sz="2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723" y="1124903"/>
            <a:ext cx="1973461" cy="19734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33261" y="3262789"/>
            <a:ext cx="2506504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Real Banking Workflows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3154442" y="3547229"/>
            <a:ext cx="2664143" cy="421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 understanding of transaction processing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6505813" y="1947148"/>
            <a:ext cx="1618178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100%</a:t>
            </a:r>
            <a:endParaRPr lang="en-US" sz="2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291" y="1124903"/>
            <a:ext cx="1973461" cy="197346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346150" y="3262789"/>
            <a:ext cx="1937861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 Expertise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5983010" y="3547229"/>
            <a:ext cx="2664143" cy="421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Mastered Java development and architecture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9334500" y="1947148"/>
            <a:ext cx="1618178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100%</a:t>
            </a:r>
            <a:endParaRPr lang="en-US" sz="25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978" y="1124903"/>
            <a:ext cx="1973461" cy="197346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264253" y="3262789"/>
            <a:ext cx="1758791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API Development</a:t>
            </a:r>
            <a:endParaRPr lang="en-US" sz="1250" dirty="0"/>
          </a:p>
        </p:txBody>
      </p:sp>
      <p:sp>
        <p:nvSpPr>
          <p:cNvPr id="14" name="Text 9"/>
          <p:cNvSpPr/>
          <p:nvPr/>
        </p:nvSpPr>
        <p:spPr>
          <a:xfrm>
            <a:off x="8811578" y="3547229"/>
            <a:ext cx="2664262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and tested RESTful web services</a:t>
            </a:r>
            <a:endParaRPr lang="en-US" sz="10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442" y="4116229"/>
            <a:ext cx="1545193" cy="9550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154442" y="5235654"/>
            <a:ext cx="2243852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Database Integration</a:t>
            </a:r>
            <a:endParaRPr lang="en-US" sz="1250" dirty="0"/>
          </a:p>
        </p:txBody>
      </p:sp>
      <p:sp>
        <p:nvSpPr>
          <p:cNvPr id="17" name="Text 11"/>
          <p:cNvSpPr/>
          <p:nvPr/>
        </p:nvSpPr>
        <p:spPr>
          <a:xfrm>
            <a:off x="3154442" y="5520095"/>
            <a:ext cx="2664143" cy="421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Learned JDBC and SQL operations for data persistence</a:t>
            </a:r>
            <a:endParaRPr lang="en-US" sz="10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010" y="4116229"/>
            <a:ext cx="1545193" cy="9550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983010" y="5235654"/>
            <a:ext cx="2664143" cy="411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Full Stack Communication</a:t>
            </a:r>
            <a:endParaRPr lang="en-US" sz="1250" dirty="0"/>
          </a:p>
        </p:txBody>
      </p:sp>
      <p:sp>
        <p:nvSpPr>
          <p:cNvPr id="20" name="Text 13"/>
          <p:cNvSpPr/>
          <p:nvPr/>
        </p:nvSpPr>
        <p:spPr>
          <a:xfrm>
            <a:off x="5983010" y="5725597"/>
            <a:ext cx="2664143" cy="421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frontend JavaScript with backend Java APIs</a:t>
            </a:r>
            <a:endParaRPr lang="en-US" sz="100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1578" y="4116229"/>
            <a:ext cx="1545193" cy="9550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8811578" y="5235654"/>
            <a:ext cx="2261116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Problem-Solving Skills</a:t>
            </a:r>
            <a:endParaRPr lang="en-US" sz="1250" dirty="0"/>
          </a:p>
        </p:txBody>
      </p:sp>
      <p:sp>
        <p:nvSpPr>
          <p:cNvPr id="23" name="Text 15"/>
          <p:cNvSpPr/>
          <p:nvPr/>
        </p:nvSpPr>
        <p:spPr>
          <a:xfrm>
            <a:off x="8811578" y="5520095"/>
            <a:ext cx="2664262" cy="421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debugging and critical thinking abilities</a:t>
            </a:r>
            <a:endParaRPr lang="en-US" sz="1000" dirty="0"/>
          </a:p>
        </p:txBody>
      </p:sp>
      <p:sp>
        <p:nvSpPr>
          <p:cNvPr id="24" name="Shape 16"/>
          <p:cNvSpPr/>
          <p:nvPr/>
        </p:nvSpPr>
        <p:spPr>
          <a:xfrm>
            <a:off x="3154442" y="6360349"/>
            <a:ext cx="8321397" cy="24051"/>
          </a:xfrm>
          <a:prstGeom prst="rect">
            <a:avLst/>
          </a:prstGeom>
          <a:solidFill>
            <a:srgbClr val="333F70">
              <a:alpha val="50000"/>
            </a:srgbClr>
          </a:solidFill>
          <a:ln/>
        </p:spPr>
      </p:sp>
      <p:sp>
        <p:nvSpPr>
          <p:cNvPr id="25" name="Text 17"/>
          <p:cNvSpPr/>
          <p:nvPr/>
        </p:nvSpPr>
        <p:spPr>
          <a:xfrm>
            <a:off x="3154442" y="6581656"/>
            <a:ext cx="6578203" cy="822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450"/>
              </a:lnSpc>
              <a:buNone/>
            </a:pPr>
            <a:r>
              <a:rPr lang="en-US" sz="5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Thank You!</a:t>
            </a:r>
            <a:endParaRPr lang="en-US" sz="5150" dirty="0"/>
          </a:p>
        </p:txBody>
      </p:sp>
      <p:sp>
        <p:nvSpPr>
          <p:cNvPr id="26" name="Text 18"/>
          <p:cNvSpPr/>
          <p:nvPr/>
        </p:nvSpPr>
        <p:spPr>
          <a:xfrm>
            <a:off x="3154442" y="7601188"/>
            <a:ext cx="8321397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Questions and feedback welcome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862733"/>
            <a:ext cx="2117288" cy="426244"/>
          </a:xfrm>
          <a:prstGeom prst="roundRect">
            <a:avLst>
              <a:gd name="adj" fmla="val 17880"/>
            </a:avLst>
          </a:prstGeom>
          <a:solidFill>
            <a:srgbClr val="D6F5EE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985129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930718"/>
            <a:ext cx="157293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 PROJECT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3024426" y="1855113"/>
            <a:ext cx="1622822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26A688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8134" y="1985129"/>
            <a:ext cx="181451" cy="1814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440311" y="1930718"/>
            <a:ext cx="106322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JAN 28, 2026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793790" y="238732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Banking Activity Simulation Platform</a:t>
            </a:r>
            <a:endParaRPr lang="en-US" sz="4450" dirty="0"/>
          </a:p>
        </p:txBody>
      </p:sp>
      <p:sp>
        <p:nvSpPr>
          <p:cNvPr id="9" name="Shape 5"/>
          <p:cNvSpPr/>
          <p:nvPr/>
        </p:nvSpPr>
        <p:spPr>
          <a:xfrm>
            <a:off x="793790" y="4145042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28224" y="43794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6A688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4566523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28224" y="52867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Java Full Stack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28224" y="5777151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 &amp; frontend integration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5216962" y="4145042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5451396" y="43794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6A688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8562" y="4566523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451396" y="5286732"/>
            <a:ext cx="36475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Infosys Springboard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5451396" y="5777151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Virtual internship program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9640133" y="4145042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9874568" y="43794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6A688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61734" y="4566523"/>
            <a:ext cx="306110" cy="30611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9874568" y="52867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Student Team</a:t>
            </a:r>
            <a:endParaRPr lang="en-US" sz="2200" dirty="0"/>
          </a:p>
        </p:txBody>
      </p:sp>
      <p:sp>
        <p:nvSpPr>
          <p:cNvPr id="23" name="Text 16"/>
          <p:cNvSpPr/>
          <p:nvPr/>
        </p:nvSpPr>
        <p:spPr>
          <a:xfrm>
            <a:off x="9874568" y="5777151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Developed by interns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77904" y="437912"/>
            <a:ext cx="4258270" cy="497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Overview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2277904" y="1317784"/>
            <a:ext cx="5889188" cy="1019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platform was developed during our internship to simulate real-world banking operations. It bridges the gap between theoretical knowledge and practical application, providing hands-on experience with enterprise-level banking systems.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2277904" y="2516148"/>
            <a:ext cx="159187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2277904" y="2763917"/>
            <a:ext cx="5889188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6" name="Text 4"/>
          <p:cNvSpPr/>
          <p:nvPr/>
        </p:nvSpPr>
        <p:spPr>
          <a:xfrm>
            <a:off x="2277904" y="2889171"/>
            <a:ext cx="3266718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Learn Banking Operations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2277904" y="3297198"/>
            <a:ext cx="5889188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 how real banking systems function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2277904" y="3830598"/>
            <a:ext cx="159187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2277904" y="4078367"/>
            <a:ext cx="5889188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0" name="Text 8"/>
          <p:cNvSpPr/>
          <p:nvPr/>
        </p:nvSpPr>
        <p:spPr>
          <a:xfrm>
            <a:off x="2277904" y="4203621"/>
            <a:ext cx="2562820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 Integration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2277904" y="4611648"/>
            <a:ext cx="5889188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 business logic with databases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2277904" y="5145048"/>
            <a:ext cx="159187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2277904" y="5392817"/>
            <a:ext cx="5889188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4" name="Text 12"/>
          <p:cNvSpPr/>
          <p:nvPr/>
        </p:nvSpPr>
        <p:spPr>
          <a:xfrm>
            <a:off x="2277904" y="5518071"/>
            <a:ext cx="2860953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 Development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2277904" y="5926098"/>
            <a:ext cx="5889188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intuitive user interfaces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2277904" y="6459498"/>
            <a:ext cx="159187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7" name="Shape 15"/>
          <p:cNvSpPr/>
          <p:nvPr/>
        </p:nvSpPr>
        <p:spPr>
          <a:xfrm>
            <a:off x="2277904" y="6707267"/>
            <a:ext cx="5889188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8" name="Text 16"/>
          <p:cNvSpPr/>
          <p:nvPr/>
        </p:nvSpPr>
        <p:spPr>
          <a:xfrm>
            <a:off x="2277904" y="6832521"/>
            <a:ext cx="2224326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Complete System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2277904" y="7240548"/>
            <a:ext cx="5889188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end-to-end banking solution</a:t>
            </a:r>
            <a:endParaRPr lang="en-US" sz="125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32" y="1353622"/>
            <a:ext cx="3796546" cy="33518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9763" y="3230761"/>
            <a:ext cx="6203275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Problem Statement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959763" y="4160163"/>
            <a:ext cx="4103013" cy="2481739"/>
          </a:xfrm>
          <a:prstGeom prst="roundRect">
            <a:avLst>
              <a:gd name="adj" fmla="val 4421"/>
            </a:avLst>
          </a:prstGeom>
          <a:solidFill>
            <a:srgbClr val="FFFFFF"/>
          </a:solidFill>
          <a:ln w="22860">
            <a:solidFill>
              <a:srgbClr val="97B8F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36903" y="4160163"/>
            <a:ext cx="91440" cy="2481739"/>
          </a:xfrm>
          <a:prstGeom prst="roundRect">
            <a:avLst>
              <a:gd name="adj" fmla="val 92306"/>
            </a:avLst>
          </a:prstGeom>
          <a:solidFill>
            <a:srgbClr val="97B8FF"/>
          </a:solidFill>
          <a:ln/>
        </p:spPr>
      </p:sp>
      <p:sp>
        <p:nvSpPr>
          <p:cNvPr id="6" name="Text 3"/>
          <p:cNvSpPr/>
          <p:nvPr/>
        </p:nvSpPr>
        <p:spPr>
          <a:xfrm>
            <a:off x="1252061" y="4383881"/>
            <a:ext cx="3586996" cy="627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Complexity of Banking Systems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252061" y="5132308"/>
            <a:ext cx="3586996" cy="1285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Banking platforms handle numerous operations daily including transactions, account management, and security protocols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63634" y="4160163"/>
            <a:ext cx="4103013" cy="2481739"/>
          </a:xfrm>
          <a:prstGeom prst="roundRect">
            <a:avLst>
              <a:gd name="adj" fmla="val 4421"/>
            </a:avLst>
          </a:prstGeom>
          <a:solidFill>
            <a:srgbClr val="FFFFFF"/>
          </a:solidFill>
          <a:ln w="22860">
            <a:solidFill>
              <a:srgbClr val="7AF0F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40774" y="4160163"/>
            <a:ext cx="91440" cy="2481739"/>
          </a:xfrm>
          <a:prstGeom prst="roundRect">
            <a:avLst>
              <a:gd name="adj" fmla="val 92306"/>
            </a:avLst>
          </a:prstGeom>
          <a:solidFill>
            <a:srgbClr val="7AF0FF"/>
          </a:solidFill>
          <a:ln/>
        </p:spPr>
      </p:sp>
      <p:sp>
        <p:nvSpPr>
          <p:cNvPr id="10" name="Text 7"/>
          <p:cNvSpPr/>
          <p:nvPr/>
        </p:nvSpPr>
        <p:spPr>
          <a:xfrm>
            <a:off x="5555932" y="4383881"/>
            <a:ext cx="3586996" cy="627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Theory vs. Practice Gap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555932" y="5132308"/>
            <a:ext cx="3586996" cy="1285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Learning banking concepts through textbooks alone doesn't provide the practical understanding needed in real-world scenarios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9567505" y="4160163"/>
            <a:ext cx="4103013" cy="2481739"/>
          </a:xfrm>
          <a:prstGeom prst="roundRect">
            <a:avLst>
              <a:gd name="adj" fmla="val 4421"/>
            </a:avLst>
          </a:prstGeom>
          <a:solidFill>
            <a:srgbClr val="FFFFFF"/>
          </a:solidFill>
          <a:ln w="22860">
            <a:solidFill>
              <a:srgbClr val="120336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544645" y="4160163"/>
            <a:ext cx="91440" cy="2481739"/>
          </a:xfrm>
          <a:prstGeom prst="roundRect">
            <a:avLst>
              <a:gd name="adj" fmla="val 92306"/>
            </a:avLst>
          </a:prstGeom>
          <a:solidFill>
            <a:srgbClr val="120336"/>
          </a:solidFill>
          <a:ln/>
        </p:spPr>
      </p:sp>
      <p:sp>
        <p:nvSpPr>
          <p:cNvPr id="14" name="Text 11"/>
          <p:cNvSpPr/>
          <p:nvPr/>
        </p:nvSpPr>
        <p:spPr>
          <a:xfrm>
            <a:off x="9859804" y="4383881"/>
            <a:ext cx="3314819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Technical Challenges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859804" y="4818340"/>
            <a:ext cx="3586996" cy="1285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struggle to grasp backend architecture, database operations, and API development without hands-on experience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959763" y="6867882"/>
            <a:ext cx="12710874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solution: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fully functional simulation platform that allows students to learn by building and testing real banking operations in a safe environment.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07193" y="583644"/>
            <a:ext cx="3958828" cy="494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Our Solution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2307193" y="1474351"/>
            <a:ext cx="4400193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Complete Banking Simulation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2307193" y="1929527"/>
            <a:ext cx="4814768" cy="760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created a comprehensive application that replicates core banking functionalities, enabling users to perform essential operations while learning system architecture.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2307193" y="2951857"/>
            <a:ext cx="79177" cy="79177"/>
          </a:xfrm>
          <a:prstGeom prst="roundRect">
            <a:avLst>
              <a:gd name="adj" fmla="val 577440"/>
            </a:avLst>
          </a:prstGeom>
          <a:solidFill>
            <a:srgbClr val="26A688"/>
          </a:solidFill>
          <a:ln/>
        </p:spPr>
      </p:sp>
      <p:sp>
        <p:nvSpPr>
          <p:cNvPr id="6" name="Text 4"/>
          <p:cNvSpPr/>
          <p:nvPr/>
        </p:nvSpPr>
        <p:spPr>
          <a:xfrm>
            <a:off x="2544723" y="2867739"/>
            <a:ext cx="2804636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Account Management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2544723" y="3273504"/>
            <a:ext cx="4577239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create and manage multiple bank accounts with unique identifiers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2307193" y="4181058"/>
            <a:ext cx="79177" cy="79177"/>
          </a:xfrm>
          <a:prstGeom prst="roundRect">
            <a:avLst>
              <a:gd name="adj" fmla="val 577440"/>
            </a:avLst>
          </a:prstGeom>
          <a:solidFill>
            <a:srgbClr val="26A688"/>
          </a:solidFill>
          <a:ln/>
        </p:spPr>
      </p:sp>
      <p:sp>
        <p:nvSpPr>
          <p:cNvPr id="9" name="Text 7"/>
          <p:cNvSpPr/>
          <p:nvPr/>
        </p:nvSpPr>
        <p:spPr>
          <a:xfrm>
            <a:off x="2544723" y="4096941"/>
            <a:ext cx="2977396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Transaction Processing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2544723" y="4502706"/>
            <a:ext cx="4577239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 support for deposits, withdrawals, and inter-account transfers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2307193" y="5410260"/>
            <a:ext cx="79177" cy="79177"/>
          </a:xfrm>
          <a:prstGeom prst="roundRect">
            <a:avLst>
              <a:gd name="adj" fmla="val 577440"/>
            </a:avLst>
          </a:prstGeom>
          <a:solidFill>
            <a:srgbClr val="26A688"/>
          </a:solidFill>
          <a:ln/>
        </p:spPr>
      </p:sp>
      <p:sp>
        <p:nvSpPr>
          <p:cNvPr id="12" name="Text 10"/>
          <p:cNvSpPr/>
          <p:nvPr/>
        </p:nvSpPr>
        <p:spPr>
          <a:xfrm>
            <a:off x="2544723" y="5326142"/>
            <a:ext cx="213514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Activity Tracking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2544723" y="5731907"/>
            <a:ext cx="4577239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transactions are logged and stored for comprehensive reporting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2307193" y="6639461"/>
            <a:ext cx="79177" cy="79177"/>
          </a:xfrm>
          <a:prstGeom prst="roundRect">
            <a:avLst>
              <a:gd name="adj" fmla="val 577440"/>
            </a:avLst>
          </a:prstGeom>
          <a:solidFill>
            <a:srgbClr val="26A688"/>
          </a:solidFill>
          <a:ln/>
        </p:spPr>
      </p:sp>
      <p:sp>
        <p:nvSpPr>
          <p:cNvPr id="15" name="Text 13"/>
          <p:cNvSpPr/>
          <p:nvPr/>
        </p:nvSpPr>
        <p:spPr>
          <a:xfrm>
            <a:off x="2544723" y="6555343"/>
            <a:ext cx="1979414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Smart Alerts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2544723" y="6961108"/>
            <a:ext cx="4577239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notifications sent when account balance falls below threshold</a:t>
            </a:r>
            <a:endParaRPr lang="en-US" sz="12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820" y="1494115"/>
            <a:ext cx="4814768" cy="27512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85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130981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2322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Create Account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2812733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Register new bank accounts with customer details and initial deposit amounts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130981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20814" y="2322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Deposit Money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420814" y="2812733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funds to accounts with instant balance updates and transaction recording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3992166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57720" y="4183499"/>
            <a:ext cx="30870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Withdraw Money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57720" y="4673918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Securely withdraw funds with balance verification and fraud prevention checks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3992166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20814" y="4183499"/>
            <a:ext cx="2841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Transfer Money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420814" y="4673918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Move funds between accounts seamlessly with automatic balance adjustments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853351"/>
            <a:ext cx="680442" cy="6804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57720" y="6044684"/>
            <a:ext cx="37884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View Account Details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757720" y="6535103"/>
            <a:ext cx="5415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comprehensive account information including balance and transaction history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56884" y="5853351"/>
            <a:ext cx="680442" cy="68044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420814" y="6044684"/>
            <a:ext cx="31817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View All Accounts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420814" y="6535103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Administrative view of all registered accounts in the system for management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7137" y="557213"/>
            <a:ext cx="8007191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 Implementation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37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22765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Core Java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122765" y="2236113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 logic and application flow powered by robust Java architecture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37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22765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OOP Concepts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122765" y="3451860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Classes, inheritance, and polymorphism for clean, maintainable code structure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37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22765" y="4229576"/>
            <a:ext cx="30687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Exception Handling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122765" y="4667607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error management ensuring system stability and reliability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137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22765" y="5445323"/>
            <a:ext cx="275915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JDBC Integration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122765" y="5883354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Database connectivity enabling persistent data storage and retrieval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37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122765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File I/O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122765" y="7099102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 logging to files for audit trails and reporting capabilities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389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56460" y="2488287"/>
            <a:ext cx="6080403" cy="509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Database, Alerts &amp; APIs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2156460" y="3426142"/>
            <a:ext cx="4959787" cy="1281470"/>
          </a:xfrm>
          <a:prstGeom prst="roundRect">
            <a:avLst>
              <a:gd name="adj" fmla="val 5346"/>
            </a:avLst>
          </a:prstGeom>
          <a:solidFill>
            <a:srgbClr val="97B8FF"/>
          </a:solidFill>
          <a:ln w="7620">
            <a:solidFill>
              <a:srgbClr val="7D9E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2327196" y="3596878"/>
            <a:ext cx="2256115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MySQL Database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327196" y="4014907"/>
            <a:ext cx="4618315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Stores all transaction data, account information, and customer details securely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2156460" y="4870728"/>
            <a:ext cx="4959787" cy="1281470"/>
          </a:xfrm>
          <a:prstGeom prst="roundRect">
            <a:avLst>
              <a:gd name="adj" fmla="val 5346"/>
            </a:avLst>
          </a:prstGeom>
          <a:solidFill>
            <a:srgbClr val="7AF0FF"/>
          </a:solidFill>
          <a:ln w="7620">
            <a:solidFill>
              <a:srgbClr val="60D6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327196" y="5041463"/>
            <a:ext cx="2222302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JDBC Operations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327196" y="5459492"/>
            <a:ext cx="4618315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Handles CREATE, READ, UPDATE, and DELETE operations with prepared statements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2156460" y="6315313"/>
            <a:ext cx="4959787" cy="1281470"/>
          </a:xfrm>
          <a:prstGeom prst="roundRect">
            <a:avLst>
              <a:gd name="adj" fmla="val 5346"/>
            </a:avLst>
          </a:prstGeom>
          <a:solidFill>
            <a:srgbClr val="120336"/>
          </a:solidFill>
          <a:ln w="7620">
            <a:solidFill>
              <a:srgbClr val="2B1C4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327196" y="6486049"/>
            <a:ext cx="2038945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File Reporting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327196" y="6904077"/>
            <a:ext cx="4618315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Maintains transaction history logs for audit purposes and data backup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7521773" y="3426142"/>
            <a:ext cx="4959787" cy="1281470"/>
          </a:xfrm>
          <a:prstGeom prst="roundRect">
            <a:avLst>
              <a:gd name="adj" fmla="val 5346"/>
            </a:avLst>
          </a:prstGeom>
          <a:solidFill>
            <a:srgbClr val="0D0326"/>
          </a:solidFill>
          <a:ln w="7620">
            <a:solidFill>
              <a:srgbClr val="261C3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92509" y="3596878"/>
            <a:ext cx="2038945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Email Alerts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692509" y="4014907"/>
            <a:ext cx="4618315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notifications sent when balance drops below minimum threshold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7521773" y="4870728"/>
            <a:ext cx="4959787" cy="1281470"/>
          </a:xfrm>
          <a:prstGeom prst="roundRect">
            <a:avLst>
              <a:gd name="adj" fmla="val 5346"/>
            </a:avLst>
          </a:prstGeom>
          <a:solidFill>
            <a:srgbClr val="97B8FF"/>
          </a:solidFill>
          <a:ln w="7620">
            <a:solidFill>
              <a:srgbClr val="7D9E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692509" y="5041463"/>
            <a:ext cx="2038945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REST APIs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692509" y="5459492"/>
            <a:ext cx="4618315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RESTful endpoints created using Spark Java framework for frontend integration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7521773" y="6315313"/>
            <a:ext cx="4959787" cy="1281470"/>
          </a:xfrm>
          <a:prstGeom prst="roundRect">
            <a:avLst>
              <a:gd name="adj" fmla="val 5346"/>
            </a:avLst>
          </a:prstGeom>
          <a:solidFill>
            <a:srgbClr val="7AF0FF"/>
          </a:solidFill>
          <a:ln w="7620">
            <a:solidFill>
              <a:srgbClr val="60D6E5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692509" y="6486049"/>
            <a:ext cx="2171462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Postman Testing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692509" y="6904077"/>
            <a:ext cx="4618315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API testing ensuring reliability and correct response formats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3482" y="532686"/>
            <a:ext cx="6577965" cy="511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 Implementation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482" y="1472922"/>
            <a:ext cx="3897987" cy="15766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47949" y="1452443"/>
            <a:ext cx="4291727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User-Friendly Web Interface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447949" y="1922502"/>
            <a:ext cx="6046470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with modern web technologies to create an intuitive, responsive banking experience accessible from any browser.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9459754" y="2629853"/>
            <a:ext cx="22860" cy="4883110"/>
          </a:xfrm>
          <a:prstGeom prst="roundRect">
            <a:avLst>
              <a:gd name="adj" fmla="val 300456"/>
            </a:avLst>
          </a:prstGeom>
          <a:solidFill>
            <a:srgbClr val="BCDBD4"/>
          </a:solidFill>
          <a:ln/>
        </p:spPr>
      </p:sp>
      <p:sp>
        <p:nvSpPr>
          <p:cNvPr id="7" name="Shape 4"/>
          <p:cNvSpPr/>
          <p:nvPr/>
        </p:nvSpPr>
        <p:spPr>
          <a:xfrm>
            <a:off x="8819555" y="2802374"/>
            <a:ext cx="490538" cy="22860"/>
          </a:xfrm>
          <a:prstGeom prst="roundRect">
            <a:avLst>
              <a:gd name="adj" fmla="val 300456"/>
            </a:avLst>
          </a:prstGeom>
          <a:solidFill>
            <a:srgbClr val="BCDBD4"/>
          </a:solidFill>
          <a:ln/>
        </p:spPr>
      </p:sp>
      <p:sp>
        <p:nvSpPr>
          <p:cNvPr id="8" name="Shape 5"/>
          <p:cNvSpPr/>
          <p:nvPr/>
        </p:nvSpPr>
        <p:spPr>
          <a:xfrm>
            <a:off x="9287232" y="2629853"/>
            <a:ext cx="367903" cy="367903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348549" y="2660511"/>
            <a:ext cx="245269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581418" y="2686050"/>
            <a:ext cx="2072164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HTML Structure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47949" y="3105031"/>
            <a:ext cx="2205633" cy="785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Semantic markup for accessibility and clean document structure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9632275" y="3783568"/>
            <a:ext cx="490538" cy="22860"/>
          </a:xfrm>
          <a:prstGeom prst="roundRect">
            <a:avLst>
              <a:gd name="adj" fmla="val 300456"/>
            </a:avLst>
          </a:prstGeom>
          <a:solidFill>
            <a:srgbClr val="BCDBD4"/>
          </a:solidFill>
          <a:ln/>
        </p:spPr>
      </p:sp>
      <p:sp>
        <p:nvSpPr>
          <p:cNvPr id="13" name="Shape 10"/>
          <p:cNvSpPr/>
          <p:nvPr/>
        </p:nvSpPr>
        <p:spPr>
          <a:xfrm>
            <a:off x="9287232" y="3611047"/>
            <a:ext cx="367903" cy="367903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348549" y="3641705"/>
            <a:ext cx="245269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288786" y="3667244"/>
            <a:ext cx="2044065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CSS Styling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288786" y="4086225"/>
            <a:ext cx="2205633" cy="785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Professional styling with responsive design and smooth animations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8819555" y="4629269"/>
            <a:ext cx="490538" cy="22860"/>
          </a:xfrm>
          <a:prstGeom prst="roundRect">
            <a:avLst>
              <a:gd name="adj" fmla="val 300456"/>
            </a:avLst>
          </a:prstGeom>
          <a:solidFill>
            <a:srgbClr val="BCDBD4"/>
          </a:solidFill>
          <a:ln/>
        </p:spPr>
      </p:sp>
      <p:sp>
        <p:nvSpPr>
          <p:cNvPr id="18" name="Shape 15"/>
          <p:cNvSpPr/>
          <p:nvPr/>
        </p:nvSpPr>
        <p:spPr>
          <a:xfrm>
            <a:off x="9287232" y="4456748"/>
            <a:ext cx="367903" cy="367903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348549" y="4487406"/>
            <a:ext cx="245269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459379" y="4512945"/>
            <a:ext cx="2194203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JavaScript Logic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447949" y="4931926"/>
            <a:ext cx="2205633" cy="785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interactions and client-side validation for better UX</a:t>
            </a:r>
            <a:endParaRPr lang="en-US" sz="1250" dirty="0"/>
          </a:p>
        </p:txBody>
      </p:sp>
      <p:sp>
        <p:nvSpPr>
          <p:cNvPr id="22" name="Shape 19"/>
          <p:cNvSpPr/>
          <p:nvPr/>
        </p:nvSpPr>
        <p:spPr>
          <a:xfrm>
            <a:off x="9632275" y="5475089"/>
            <a:ext cx="490538" cy="22860"/>
          </a:xfrm>
          <a:prstGeom prst="roundRect">
            <a:avLst>
              <a:gd name="adj" fmla="val 300456"/>
            </a:avLst>
          </a:prstGeom>
          <a:solidFill>
            <a:srgbClr val="BCDBD4"/>
          </a:solidFill>
          <a:ln/>
        </p:spPr>
      </p:sp>
      <p:sp>
        <p:nvSpPr>
          <p:cNvPr id="23" name="Shape 20"/>
          <p:cNvSpPr/>
          <p:nvPr/>
        </p:nvSpPr>
        <p:spPr>
          <a:xfrm>
            <a:off x="9287232" y="5302568"/>
            <a:ext cx="367903" cy="367903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9348549" y="5333226"/>
            <a:ext cx="245269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1900" dirty="0"/>
          </a:p>
        </p:txBody>
      </p:sp>
      <p:sp>
        <p:nvSpPr>
          <p:cNvPr id="25" name="Text 22"/>
          <p:cNvSpPr/>
          <p:nvPr/>
        </p:nvSpPr>
        <p:spPr>
          <a:xfrm>
            <a:off x="10288786" y="5358765"/>
            <a:ext cx="2044065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Fetch API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0288786" y="5777746"/>
            <a:ext cx="2205633" cy="785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Asynchronous calls to backend REST APIs for real-time data updates</a:t>
            </a:r>
            <a:endParaRPr lang="en-US" sz="1250" dirty="0"/>
          </a:p>
        </p:txBody>
      </p:sp>
      <p:sp>
        <p:nvSpPr>
          <p:cNvPr id="27" name="Shape 24"/>
          <p:cNvSpPr/>
          <p:nvPr/>
        </p:nvSpPr>
        <p:spPr>
          <a:xfrm>
            <a:off x="8819555" y="6320909"/>
            <a:ext cx="490538" cy="22860"/>
          </a:xfrm>
          <a:prstGeom prst="roundRect">
            <a:avLst>
              <a:gd name="adj" fmla="val 300456"/>
            </a:avLst>
          </a:prstGeom>
          <a:solidFill>
            <a:srgbClr val="BCDBD4"/>
          </a:solidFill>
          <a:ln/>
        </p:spPr>
      </p:sp>
      <p:sp>
        <p:nvSpPr>
          <p:cNvPr id="28" name="Shape 25"/>
          <p:cNvSpPr/>
          <p:nvPr/>
        </p:nvSpPr>
        <p:spPr>
          <a:xfrm>
            <a:off x="9287232" y="6148388"/>
            <a:ext cx="367903" cy="367903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9348549" y="6179046"/>
            <a:ext cx="245269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1900" dirty="0"/>
          </a:p>
        </p:txBody>
      </p:sp>
      <p:sp>
        <p:nvSpPr>
          <p:cNvPr id="30" name="Text 27"/>
          <p:cNvSpPr/>
          <p:nvPr/>
        </p:nvSpPr>
        <p:spPr>
          <a:xfrm>
            <a:off x="6609517" y="6204585"/>
            <a:ext cx="2044065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Result Display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447949" y="6623566"/>
            <a:ext cx="2205633" cy="785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Clear presentation of transaction results and account information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641</Words>
  <Application>Microsoft Office PowerPoint</Application>
  <PresentationFormat>Custom</PresentationFormat>
  <Paragraphs>127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Open Sans</vt:lpstr>
      <vt:lpstr>Unbounded Light</vt:lpstr>
      <vt:lpstr>Unbounded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Chinni Krishna</cp:lastModifiedBy>
  <cp:revision>2</cp:revision>
  <dcterms:created xsi:type="dcterms:W3CDTF">2026-01-22T08:33:40Z</dcterms:created>
  <dcterms:modified xsi:type="dcterms:W3CDTF">2026-01-22T13:05:23Z</dcterms:modified>
</cp:coreProperties>
</file>